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8" r:id="rId2"/>
    <p:sldId id="279" r:id="rId3"/>
    <p:sldId id="256" r:id="rId4"/>
    <p:sldId id="267" r:id="rId5"/>
    <p:sldId id="261" r:id="rId6"/>
    <p:sldId id="262" r:id="rId7"/>
    <p:sldId id="263" r:id="rId8"/>
    <p:sldId id="264" r:id="rId9"/>
    <p:sldId id="266" r:id="rId10"/>
    <p:sldId id="265" r:id="rId11"/>
    <p:sldId id="270" r:id="rId12"/>
    <p:sldId id="268" r:id="rId13"/>
    <p:sldId id="269" r:id="rId14"/>
    <p:sldId id="272" r:id="rId15"/>
    <p:sldId id="273" r:id="rId16"/>
    <p:sldId id="274" r:id="rId17"/>
    <p:sldId id="275" r:id="rId18"/>
    <p:sldId id="276" r:id="rId19"/>
    <p:sldId id="277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C2241-B9E7-49F1-BA7A-F3BFCD6C299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2B97C0-9039-47FF-8037-6031EBAB75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B97C0-9039-47FF-8037-6031EBAB759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B97C0-9039-47FF-8037-6031EBAB759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2B27A-A4AF-4C57-A699-0B2068B81EEF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3906B-3F9F-4DF2-8E7D-DDF7FAEB9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SPEC%20GO\Desktop\90%20&#1083;&#1077;&#1090;%20&#1043;&#1054;\90%20&#1083;&#1077;&#1090;%20&#1075;&#1088;&#1072;&#1078;&#1076;&#1072;&#1085;&#1089;&#1082;&#1086;&#1081;%20&#1086;&#1073;&#1086;&#1088;&#1086;&#1085;&#1077;%20&#1074;%20&#1056;&#1086;&#1089;&#1089;&#1080;&#1080;.mp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Для слайд шоу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gazetarb.ru/upload/medialibrary/012/012168eb55af4b05401be6ee7f8984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145658" cy="6858000"/>
          </a:xfrm>
          <a:prstGeom prst="rect">
            <a:avLst/>
          </a:prstGeom>
          <a:noFill/>
        </p:spPr>
      </p:pic>
      <p:sp>
        <p:nvSpPr>
          <p:cNvPr id="5" name="CustomShape 1"/>
          <p:cNvSpPr/>
          <p:nvPr/>
        </p:nvSpPr>
        <p:spPr>
          <a:xfrm>
            <a:off x="395536" y="4221088"/>
            <a:ext cx="8424720" cy="22453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chemeClr val="bg1"/>
                </a:solidFill>
                <a:latin typeface="Arial" panose="020B0604020202020204"/>
              </a:rPr>
              <a:t>Первоочередное жизнеобеспечение населения, пострадавшего при военных конфликтах или вследствие этих конфликтов, а также при чрезвычайных ситуациях природного и техногенного характера</a:t>
            </a:r>
            <a:endParaRPr lang="ru-RU" sz="2800" b="0" strike="noStrike" spc="-1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choolrzn53.ucoz.ru/Pitanie/bfg8kh3ke9l579ho8zhnq9brvhnk93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pokrov-streshnevo.mos.ru/upload/medialibrary/a54/thumbnail_att94802-_1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19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cpohtt.ru/images/cms/data/2021/go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mchs.tatarstan.ru/file/news/61_n1691283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4314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zabgc.ru/file/621-f3ccdd27d2000e3f9255a7e3e2c48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Безусловно, службы гражданской обороны проводят учения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735"/>
            <a:ext cx="9144000" cy="68687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D:\Для слайд шоу\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Понравилась статья &amp;quot;Красивые картинки День гражданской обороны&amp;quot;?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1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3059832" y="2276872"/>
            <a:ext cx="2880320" cy="2808312"/>
          </a:xfrm>
          <a:prstGeom prst="ellips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90 лет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Гражданской обороне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страны</a:t>
            </a:r>
            <a:endParaRPr lang="ru-RU" sz="2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4 октября 2018 года гражданская оборона России отмечает 86-ю годовщину обра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9080327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90 лет гражданской обороне в Росси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2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21" descr="https://st3.depositphotos.com/1002944/17509/v/950/depositphotos_175090054-stock-illustration-blue-compass-vector-background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123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" name="Custom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" name="CustomShape 3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6" name="CustomShape 4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7" name="CustomShape 5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8" name="Picture 5" descr="C:\Users\SPEC GO\Pictures\EGBO68uWsAAabZQ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10" name="Picture 3" descr="C:\Users\SPEC GO\Pictures\90 лет ГО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332655"/>
            <a:ext cx="1800200" cy="184631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C:\Users\SPEC GO\Pictures\Юбилей Г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ooo-ado.ru/wp-content/uploads/2021/05/img_63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Для слайд шоу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ustomShape 1"/>
          <p:cNvSpPr/>
          <p:nvPr/>
        </p:nvSpPr>
        <p:spPr>
          <a:xfrm>
            <a:off x="683568" y="5085184"/>
            <a:ext cx="8136720" cy="94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chemeClr val="bg1"/>
                </a:solidFill>
                <a:latin typeface="Arial" panose="020B0604020202020204"/>
              </a:rPr>
              <a:t>Подготовка (обучение) населения в области гражданской обороны</a:t>
            </a:r>
            <a:endParaRPr lang="ru-RU" sz="2800" b="0" strike="noStrike" spc="-1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Громкоговорители1014.jpg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7"/>
            <a:ext cx="9144000" cy="6855164"/>
          </a:xfrm>
          <a:prstGeom prst="rect">
            <a:avLst/>
          </a:prstGeom>
          <a:noFill/>
        </p:spPr>
      </p:pic>
      <p:sp>
        <p:nvSpPr>
          <p:cNvPr id="5" name="CustomShape 1"/>
          <p:cNvSpPr/>
          <p:nvPr/>
        </p:nvSpPr>
        <p:spPr>
          <a:xfrm>
            <a:off x="827584" y="5301208"/>
            <a:ext cx="8064360" cy="137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chemeClr val="bg1"/>
                </a:solidFill>
                <a:latin typeface="Arial" panose="020B0604020202020204"/>
              </a:rPr>
              <a:t>Оповещение населения об опасностях, возникающих при военных конфликтах</a:t>
            </a:r>
            <a:endParaRPr lang="ru-RU" sz="2800" b="0" strike="noStrike" spc="-1" dirty="0">
              <a:solidFill>
                <a:schemeClr val="bg1"/>
              </a:solidFill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chemeClr val="bg1"/>
                </a:solidFill>
                <a:latin typeface="Arial" panose="020B0604020202020204"/>
              </a:rPr>
              <a:t> или вследствие этих конфликтов</a:t>
            </a:r>
            <a:endParaRPr lang="ru-RU" sz="2800" b="0" strike="noStrike" spc="-1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new.vspu.ac.ru/images/dyno_news/img5d95c275f3a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ustomShape 1"/>
          <p:cNvSpPr/>
          <p:nvPr/>
        </p:nvSpPr>
        <p:spPr>
          <a:xfrm>
            <a:off x="827584" y="5157192"/>
            <a:ext cx="8064360" cy="137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chemeClr val="bg1"/>
                </a:solidFill>
                <a:latin typeface="Arial" panose="020B0604020202020204"/>
              </a:rPr>
              <a:t>Эвакуация населения, материальных </a:t>
            </a:r>
            <a:endParaRPr lang="ru-RU" sz="2800" b="0" strike="noStrike" spc="-1" dirty="0">
              <a:solidFill>
                <a:schemeClr val="bg1"/>
              </a:solidFill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chemeClr val="bg1"/>
                </a:solidFill>
                <a:latin typeface="Arial" panose="020B0604020202020204"/>
              </a:rPr>
              <a:t>и культурных ценностей в безопасные районы</a:t>
            </a:r>
            <a:endParaRPr lang="ru-RU" sz="2800" b="0" strike="noStrike" spc="-1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cbzh.edu.ru/wp-content/uploads/2017/09/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2849" cy="6858000"/>
          </a:xfrm>
          <a:prstGeom prst="rect">
            <a:avLst/>
          </a:prstGeom>
          <a:noFill/>
        </p:spPr>
      </p:pic>
      <p:sp>
        <p:nvSpPr>
          <p:cNvPr id="6" name="CustomShape 1"/>
          <p:cNvSpPr/>
          <p:nvPr/>
        </p:nvSpPr>
        <p:spPr>
          <a:xfrm>
            <a:off x="395536" y="5589240"/>
            <a:ext cx="7992360" cy="94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chemeClr val="bg1"/>
                </a:solidFill>
                <a:latin typeface="Arial" panose="020B0604020202020204"/>
              </a:rPr>
              <a:t>Предоставление населению средств </a:t>
            </a:r>
            <a:r>
              <a:rPr lang="ru-RU" sz="2800" b="1" strike="noStrike" spc="-1" dirty="0" smtClean="0">
                <a:solidFill>
                  <a:schemeClr val="bg1"/>
                </a:solidFill>
                <a:latin typeface="Arial" panose="020B0604020202020204"/>
              </a:rPr>
              <a:t>индивидуальной…</a:t>
            </a:r>
            <a:endParaRPr lang="ru-RU" sz="2800" b="0" strike="noStrike" spc="-1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SPEC GO\Pictures\Размещение в убежищ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83768" y="5661248"/>
            <a:ext cx="4833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trike="noStrike" spc="-1" dirty="0" smtClean="0">
                <a:solidFill>
                  <a:schemeClr val="bg1"/>
                </a:solidFill>
                <a:latin typeface="Arial" panose="020B0604020202020204"/>
              </a:rPr>
              <a:t>…и коллективной защиты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71</Words>
  <Application>Microsoft Office PowerPoint</Application>
  <PresentationFormat>Экран (4:3)</PresentationFormat>
  <Paragraphs>13</Paragraphs>
  <Slides>20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SPEC GO</dc:creator>
  <cp:lastModifiedBy>SPEC GO</cp:lastModifiedBy>
  <cp:revision>25</cp:revision>
  <dcterms:created xsi:type="dcterms:W3CDTF">2022-10-03T05:38:49Z</dcterms:created>
  <dcterms:modified xsi:type="dcterms:W3CDTF">2022-10-04T05:29:21Z</dcterms:modified>
</cp:coreProperties>
</file>